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6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3"/>
    <p:restoredTop sz="94592"/>
  </p:normalViewPr>
  <p:slideViewPr>
    <p:cSldViewPr snapToGrid="0" snapToObjects="1">
      <p:cViewPr>
        <p:scale>
          <a:sx n="150" d="100"/>
          <a:sy n="150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B4EC-5999-1E4D-8773-092CEB1EE86B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7EA30-F021-6B4A-A398-125FE658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EA30-F021-6B4A-A398-125FE658A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EA30-F021-6B4A-A398-125FE658A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EA30-F021-6B4A-A398-125FE658A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EA30-F021-6B4A-A398-125FE658AE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EA30-F021-6B4A-A398-125FE658AE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5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2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8237-0F93-B044-90FE-6BA1BE5E7A8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C438-ACF9-7046-9872-98A6FEE54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302" y="3735295"/>
            <a:ext cx="632011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EMprint W01 Bold" charset="0"/>
                <a:ea typeface="EMprint W01 Bold" charset="0"/>
                <a:cs typeface="EMprint W01 Bold" charset="0"/>
              </a:rPr>
              <a:t>Space for Text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EMprint W01 Bold" charset="0"/>
              <a:ea typeface="EMprint W01 Bold" charset="0"/>
              <a:cs typeface="EMprint W01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0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283" y="537882"/>
            <a:ext cx="10775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No matter what your abilities are today, 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you can improve your strength and balance.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635" y="2626658"/>
            <a:ext cx="93950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3200" dirty="0" smtClean="0">
                <a:latin typeface="EMprint W01" charset="0"/>
                <a:ea typeface="EMprint W01" charset="0"/>
                <a:cs typeface="EMprint W01" charset="0"/>
              </a:rPr>
              <a:t>Include </a:t>
            </a:r>
            <a:r>
              <a:rPr lang="en-US" sz="3200" dirty="0">
                <a:latin typeface="EMprint W01" charset="0"/>
                <a:ea typeface="EMprint W01" charset="0"/>
                <a:cs typeface="EMprint W01" charset="0"/>
              </a:rPr>
              <a:t>strength and balance activities on most days </a:t>
            </a:r>
            <a:r>
              <a:rPr lang="en-US" sz="3200" dirty="0" smtClean="0">
                <a:latin typeface="EMprint W01" charset="0"/>
                <a:ea typeface="EMprint W01" charset="0"/>
                <a:cs typeface="EMprint W01" charset="0"/>
              </a:rPr>
              <a:t>of </a:t>
            </a:r>
            <a:r>
              <a:rPr lang="en-US" sz="3200" dirty="0">
                <a:latin typeface="EMprint W01" charset="0"/>
                <a:ea typeface="EMprint W01" charset="0"/>
                <a:cs typeface="EMprint W01" charset="0"/>
              </a:rPr>
              <a:t>the week.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3200" dirty="0" smtClean="0">
                <a:latin typeface="EMprint W01" charset="0"/>
                <a:ea typeface="EMprint W01" charset="0"/>
                <a:cs typeface="EMprint W01" charset="0"/>
              </a:rPr>
              <a:t>Supervised </a:t>
            </a:r>
            <a:r>
              <a:rPr lang="en-US" sz="3200" dirty="0">
                <a:latin typeface="EMprint W01" charset="0"/>
                <a:ea typeface="EMprint W01" charset="0"/>
                <a:cs typeface="EMprint W01" charset="0"/>
              </a:rPr>
              <a:t>group programs can help you learn      exercises and grow confidence.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3200" dirty="0" smtClean="0">
                <a:latin typeface="EMprint W01" charset="0"/>
                <a:ea typeface="EMprint W01" charset="0"/>
                <a:cs typeface="EMprint W01" charset="0"/>
              </a:rPr>
              <a:t>People </a:t>
            </a:r>
            <a:r>
              <a:rPr lang="en-US" sz="3200" dirty="0">
                <a:latin typeface="EMprint W01" charset="0"/>
                <a:ea typeface="EMprint W01" charset="0"/>
                <a:cs typeface="EMprint W01" charset="0"/>
              </a:rPr>
              <a:t>with strong legs and good balance are less    likely to fall.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3200" dirty="0" smtClean="0">
                <a:latin typeface="EMprint W01" charset="0"/>
                <a:ea typeface="EMprint W01" charset="0"/>
                <a:cs typeface="EMprint W01" charset="0"/>
              </a:rPr>
              <a:t>You’re </a:t>
            </a:r>
            <a:r>
              <a:rPr lang="en-US" sz="3200" dirty="0">
                <a:latin typeface="EMprint W01" charset="0"/>
                <a:ea typeface="EMprint W01" charset="0"/>
                <a:cs typeface="EMprint W01" charset="0"/>
              </a:rPr>
              <a:t>never too old, or too young to start.</a:t>
            </a:r>
          </a:p>
        </p:txBody>
      </p:sp>
    </p:spTree>
    <p:extLst>
      <p:ext uri="{BB962C8B-B14F-4D97-AF65-F5344CB8AC3E}">
        <p14:creationId xmlns:p14="http://schemas.microsoft.com/office/powerpoint/2010/main" val="91480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9882" y="1416424"/>
            <a:ext cx="5531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Are you at risk</a:t>
            </a:r>
            <a:endParaRPr lang="en-US" sz="6000" dirty="0">
              <a:solidFill>
                <a:schemeClr val="bg1"/>
              </a:solidFill>
              <a:latin typeface="EMprint W01 Bold" charset="0"/>
              <a:ea typeface="EMprint W01 Bold" charset="0"/>
              <a:cs typeface="EMprint W01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9154" y="2237635"/>
            <a:ext cx="5020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EMprint W01 Bold" charset="0"/>
                <a:ea typeface="EMprint W01 Bold" charset="0"/>
                <a:cs typeface="EMprint W01 Bold" charset="0"/>
              </a:rPr>
              <a:t>of falling?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EMprint W01 Bold" charset="0"/>
              <a:ea typeface="EMprint W01 Bold" charset="0"/>
              <a:cs typeface="EMprint W01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7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83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14503"/>
              </p:ext>
            </p:extLst>
          </p:nvPr>
        </p:nvGraphicFramePr>
        <p:xfrm>
          <a:off x="3079999" y="1132042"/>
          <a:ext cx="6032002" cy="52149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32002"/>
              </a:tblGrid>
              <a:tr h="744996">
                <a:tc>
                  <a:txBody>
                    <a:bodyPr/>
                    <a:lstStyle/>
                    <a:p>
                      <a:pPr algn="l"/>
                      <a:endParaRPr lang="en-US" sz="10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Have you fallen in the last 6 months?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use, or have you been advised to use, </a:t>
                      </a:r>
                      <a:b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</a:b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a cane or walker to get around safely?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endParaRPr lang="en-US" sz="1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sometimes feel unsteady when you are walking?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have to steady yourself by holding onto furniture </a:t>
                      </a:r>
                      <a:b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</a:b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when walking at home?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endParaRPr lang="en-US" sz="1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worry about falling?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need to push yourself up with your </a:t>
                      </a:r>
                      <a:b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</a:b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hands to stand up from a chair?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endParaRPr lang="en-US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have trouble stepping up onto a curb?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43941" y="5530467"/>
            <a:ext cx="172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EMprint W01 Light Italic" charset="0"/>
                <a:ea typeface="EMprint W01 Light Italic" charset="0"/>
                <a:cs typeface="EMprint W01 Light Italic" charset="0"/>
              </a:rPr>
              <a:t>continued</a:t>
            </a:r>
            <a:r>
              <a:rPr lang="mr-IN" dirty="0" smtClean="0">
                <a:latin typeface="EMprint W01 Light Italic" charset="0"/>
                <a:ea typeface="EMprint W01 Light Italic" charset="0"/>
                <a:cs typeface="EMprint W01 Light Italic" charset="0"/>
              </a:rPr>
              <a:t>…</a:t>
            </a:r>
            <a:endParaRPr lang="en-US" dirty="0">
              <a:latin typeface="EMprint W01 Light Italic" charset="0"/>
              <a:ea typeface="EMprint W01 Light Italic" charset="0"/>
              <a:cs typeface="EMprint W01 Light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5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99099"/>
              </p:ext>
            </p:extLst>
          </p:nvPr>
        </p:nvGraphicFramePr>
        <p:xfrm>
          <a:off x="2612465" y="1132042"/>
          <a:ext cx="6967070" cy="45098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67070"/>
              </a:tblGrid>
              <a:tr h="784893">
                <a:tc>
                  <a:txBody>
                    <a:bodyPr/>
                    <a:lstStyle/>
                    <a:p>
                      <a:pPr algn="l"/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often have to rush to the toilet?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endParaRPr lang="en-US" sz="10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Have you lost any feeling in your feet?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endParaRPr lang="en-US" sz="1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take medication to help you sleep or improve your mood?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take medication that sometimes makes you feel </a:t>
                      </a:r>
                      <a:b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</a:b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lightheaded or more tired than usual?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endParaRPr lang="en-US" sz="1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often feel sad or depressed?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Do you have difficulty avoiding hazards in your path </a:t>
                      </a:r>
                      <a:b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</a:b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EMprint W01 Bold" charset="0"/>
                          <a:ea typeface="EMprint W01 Bold" charset="0"/>
                          <a:cs typeface="EMprint W01 Bold" charset="0"/>
                        </a:rPr>
                        <a:t>because you don’t see well?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EMprint W01 Bold" charset="0"/>
                        <a:ea typeface="EMprint W01 Bold" charset="0"/>
                        <a:cs typeface="EMprint W01 Bold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93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"/>
          <a:stretch/>
        </p:blipFill>
        <p:spPr>
          <a:xfrm>
            <a:off x="1080243" y="0"/>
            <a:ext cx="10031514" cy="60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155" y="1044119"/>
            <a:ext cx="6320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There are steps you can take to lower your risk</a:t>
            </a:r>
          </a:p>
        </p:txBody>
      </p:sp>
    </p:spTree>
    <p:extLst>
      <p:ext uri="{BB962C8B-B14F-4D97-AF65-F5344CB8AC3E}">
        <p14:creationId xmlns:p14="http://schemas.microsoft.com/office/powerpoint/2010/main" val="136970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940" y="969484"/>
            <a:ext cx="9849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EMprint W01 Semibold" charset="0"/>
                <a:ea typeface="EMprint W01 Semibold" charset="0"/>
                <a:cs typeface="EMprint W01 Semibold" charset="0"/>
              </a:rPr>
              <a:t>Your health care provider can help you identify reasons related to your health or environment that can cause you to fall.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858" y="2489812"/>
            <a:ext cx="8438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EMprint W01" charset="0"/>
                <a:ea typeface="EMprint W01" charset="0"/>
                <a:cs typeface="EMprint W01" charset="0"/>
              </a:rPr>
              <a:t>Have your vision checked every year for changes to your eyesight, cataracts, and other conditions.</a:t>
            </a:r>
          </a:p>
          <a:p>
            <a:endParaRPr lang="en-US" sz="3000" dirty="0" smtClean="0">
              <a:latin typeface="EMprint W01" charset="0"/>
              <a:ea typeface="EMprint W01" charset="0"/>
              <a:cs typeface="EMprint W01" charset="0"/>
            </a:endParaRPr>
          </a:p>
          <a:p>
            <a:r>
              <a:rPr lang="en-US" sz="3000" dirty="0" smtClean="0">
                <a:latin typeface="EMprint W01" charset="0"/>
                <a:ea typeface="EMprint W01" charset="0"/>
                <a:cs typeface="EMprint W01" charset="0"/>
              </a:rPr>
              <a:t>Medications </a:t>
            </a:r>
            <a:r>
              <a:rPr lang="en-US" sz="3000" dirty="0">
                <a:latin typeface="EMprint W01" charset="0"/>
                <a:ea typeface="EMprint W01" charset="0"/>
                <a:cs typeface="EMprint W01" charset="0"/>
              </a:rPr>
              <a:t>for sleep, anxiety, and treating depression can make you dizzy or sleepy and unstable on your feet. Review your medications with a doctor or pharmacist.                   				</a:t>
            </a:r>
            <a:r>
              <a:rPr lang="en-US" sz="3000" dirty="0" smtClean="0">
                <a:latin typeface="EMprint W01" charset="0"/>
                <a:ea typeface="EMprint W01" charset="0"/>
                <a:cs typeface="EMprint W01" charset="0"/>
              </a:rPr>
              <a:t>			</a:t>
            </a:r>
            <a:r>
              <a:rPr lang="en-US" sz="3000" dirty="0" smtClean="0">
                <a:latin typeface="EMprint W01 Light Italic" charset="0"/>
                <a:ea typeface="EMprint W01 Light Italic" charset="0"/>
                <a:cs typeface="EMprint W01 Light Italic" charset="0"/>
              </a:rPr>
              <a:t>continued</a:t>
            </a:r>
            <a:r>
              <a:rPr lang="en-US" sz="3000" dirty="0">
                <a:latin typeface="EMprint W01 Light Italic" charset="0"/>
                <a:ea typeface="EMprint W01 Light Italic" charset="0"/>
                <a:cs typeface="EMprint W01 Light Italic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6115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3369" y="1151453"/>
            <a:ext cx="84389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EMprint W01" charset="0"/>
                <a:ea typeface="EMprint W01" charset="0"/>
                <a:cs typeface="EMprint W01" charset="0"/>
              </a:rPr>
              <a:t>Supportive footwear and foot care can ease foot pain. In the winter, wear anti-slip devices on your footwear</a:t>
            </a:r>
            <a:r>
              <a:rPr lang="en-US" sz="3000" dirty="0" smtClean="0">
                <a:latin typeface="EMprint W01" charset="0"/>
                <a:ea typeface="EMprint W01" charset="0"/>
                <a:cs typeface="EMprint W01" charset="0"/>
              </a:rPr>
              <a:t>.</a:t>
            </a:r>
          </a:p>
          <a:p>
            <a:endParaRPr lang="en-US" sz="1000" dirty="0">
              <a:latin typeface="EMprint W01" charset="0"/>
              <a:ea typeface="EMprint W01" charset="0"/>
              <a:cs typeface="EMprint W01" charset="0"/>
            </a:endParaRPr>
          </a:p>
          <a:p>
            <a:r>
              <a:rPr lang="en-US" sz="3000" dirty="0">
                <a:latin typeface="EMprint W01" charset="0"/>
                <a:ea typeface="EMprint W01" charset="0"/>
                <a:cs typeface="EMprint W01" charset="0"/>
              </a:rPr>
              <a:t>Make your home safer by removing tripping hazards, improve lighting. An occupational therapist can help. </a:t>
            </a:r>
            <a:endParaRPr lang="en-US" sz="3000" dirty="0" smtClean="0">
              <a:latin typeface="EMprint W01" charset="0"/>
              <a:ea typeface="EMprint W01" charset="0"/>
              <a:cs typeface="EMprint W01" charset="0"/>
            </a:endParaRPr>
          </a:p>
          <a:p>
            <a:endParaRPr lang="en-US" sz="1000" dirty="0">
              <a:latin typeface="EMprint W01" charset="0"/>
              <a:ea typeface="EMprint W01" charset="0"/>
              <a:cs typeface="EMprint W01" charset="0"/>
            </a:endParaRPr>
          </a:p>
          <a:p>
            <a:r>
              <a:rPr lang="en-US" sz="3000" dirty="0">
                <a:latin typeface="EMprint W01" charset="0"/>
                <a:ea typeface="EMprint W01" charset="0"/>
                <a:cs typeface="EMprint W01" charset="0"/>
              </a:rPr>
              <a:t>If it seems you have fallen for no apparent reason, you may have a medical condition that needs to be addressed by a doctor.</a:t>
            </a:r>
            <a:endParaRPr lang="en-US" sz="3000" dirty="0">
              <a:latin typeface="EMprint W01 Light Italic" charset="0"/>
              <a:ea typeface="EMprint W01 Light Italic" charset="0"/>
              <a:cs typeface="EMprint W01 Light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3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2423" y="214385"/>
            <a:ext cx="25682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Everyday Exercises for Older Adults</a:t>
            </a:r>
            <a:endParaRPr lang="en-US" sz="4400" dirty="0">
              <a:solidFill>
                <a:schemeClr val="bg1"/>
              </a:solidFill>
              <a:latin typeface="EMprint W01 Bold" charset="0"/>
              <a:ea typeface="EMprint W01 Bold" charset="0"/>
              <a:cs typeface="EMprint W01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9260" r="4506" b="11234"/>
          <a:stretch/>
        </p:blipFill>
        <p:spPr>
          <a:xfrm>
            <a:off x="4173800" y="0"/>
            <a:ext cx="5068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8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388" y="1120589"/>
            <a:ext cx="6678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Could a fall</a:t>
            </a:r>
            <a:endParaRPr lang="en-US" sz="5400" dirty="0">
              <a:solidFill>
                <a:schemeClr val="bg1"/>
              </a:solidFill>
              <a:latin typeface="EMprint W01 Semibold" charset="0"/>
              <a:ea typeface="EMprint W01 Semibold" charset="0"/>
              <a:cs typeface="EMprint W01 Semi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424" y="1792941"/>
            <a:ext cx="5567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chemeClr val="accent2"/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change your    </a:t>
            </a:r>
            <a:br>
              <a:rPr lang="en-US" sz="7000" dirty="0" smtClean="0">
                <a:solidFill>
                  <a:schemeClr val="accent2"/>
                </a:solidFill>
                <a:latin typeface="EMprint W01 Semibold" charset="0"/>
                <a:ea typeface="EMprint W01 Semibold" charset="0"/>
                <a:cs typeface="EMprint W01 Semibold" charset="0"/>
              </a:rPr>
            </a:br>
            <a:r>
              <a:rPr lang="en-US" sz="7000" dirty="0" smtClean="0">
                <a:solidFill>
                  <a:schemeClr val="accent2"/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   lifestyle?</a:t>
            </a:r>
            <a:endParaRPr lang="en-US" sz="7000" dirty="0">
              <a:solidFill>
                <a:schemeClr val="accent2"/>
              </a:solidFill>
              <a:latin typeface="EMprint W01 Semibold" charset="0"/>
              <a:ea typeface="EMprint W01 Semibold" charset="0"/>
              <a:cs typeface="EMprint W01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2166" y="2165130"/>
            <a:ext cx="7693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Presenter Name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555-123-4567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email@address.com</a:t>
            </a:r>
            <a:endParaRPr lang="en-US" sz="3600" dirty="0">
              <a:solidFill>
                <a:schemeClr val="bg1"/>
              </a:solidFill>
              <a:latin typeface="EMprint W01" charset="0"/>
              <a:ea typeface="EMprint W01" charset="0"/>
              <a:cs typeface="EMprint W0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166" y="683046"/>
            <a:ext cx="89280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accent2"/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Find out more about preventing a fall at:</a:t>
            </a:r>
          </a:p>
          <a:p>
            <a:r>
              <a:rPr lang="en-US" sz="4000" dirty="0" err="1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findingbalancealberta.ca</a:t>
            </a:r>
            <a:endParaRPr lang="en-US" sz="4000" dirty="0">
              <a:solidFill>
                <a:schemeClr val="bg1"/>
              </a:solidFill>
              <a:latin typeface="EMprint W01 Bold" charset="0"/>
              <a:ea typeface="EMprint W01 Bold" charset="0"/>
              <a:cs typeface="EMprint W01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5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5059" y="977153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20-30% </a:t>
            </a:r>
            <a:r>
              <a:rPr lang="en-US" sz="600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of </a:t>
            </a:r>
            <a:br>
              <a:rPr lang="en-US" sz="600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</a:br>
            <a:r>
              <a:rPr lang="en-US" sz="600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older Albertans </a:t>
            </a:r>
            <a:br>
              <a:rPr lang="en-US" sz="600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</a:br>
            <a:r>
              <a:rPr lang="en-US" sz="600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fall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each year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2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212" y="394448"/>
            <a:ext cx="10748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After a fall, many are unable to </a:t>
            </a:r>
            <a:b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</a:b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EMprint W01 Semibold" charset="0"/>
                <a:ea typeface="EMprint W01 Semibold" charset="0"/>
                <a:cs typeface="EMprint W01 Semibold" charset="0"/>
              </a:rPr>
              <a:t>live the way they want to.</a:t>
            </a:r>
            <a:endParaRPr lang="en-US" sz="5000" dirty="0">
              <a:solidFill>
                <a:schemeClr val="bg2">
                  <a:lumMod val="25000"/>
                </a:schemeClr>
              </a:solidFill>
              <a:latin typeface="EMprint W01 Semibold" charset="0"/>
              <a:ea typeface="EMprint W01 Semibold" charset="0"/>
              <a:cs typeface="EMprint W01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7835" y="636495"/>
            <a:ext cx="6320117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The good </a:t>
            </a:r>
            <a:r>
              <a:rPr lang="en-US" sz="600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news </a:t>
            </a:r>
            <a:br>
              <a:rPr lang="en-US" sz="600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</a:br>
            <a:r>
              <a:rPr lang="en-US" sz="600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is </a:t>
            </a:r>
            <a:r>
              <a:rPr lang="en-US" sz="6000" dirty="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you can reduce your </a:t>
            </a:r>
            <a:r>
              <a:rPr lang="en-US" sz="600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chances </a:t>
            </a:r>
            <a:br>
              <a:rPr lang="en-US" sz="600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</a:br>
            <a:r>
              <a:rPr lang="en-US" sz="600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of </a:t>
            </a:r>
            <a:r>
              <a:rPr lang="en-US" sz="6000" dirty="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falling.</a:t>
            </a:r>
            <a:endParaRPr lang="en-US" sz="6000" dirty="0">
              <a:solidFill>
                <a:schemeClr val="bg1"/>
              </a:solidFill>
              <a:latin typeface="EMprint W01 Bold" charset="0"/>
              <a:ea typeface="EMprint W01 Bold" charset="0"/>
              <a:cs typeface="EMprint W01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9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3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1" y="833718"/>
            <a:ext cx="549536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Challenge Your Balance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Balance is controlling your movements.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Practice movements like reaching while standing, toe and heel raises, stepping in different directions, step-ups or half-squats. 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Try tai chi, yoga or sports that challenge your balance.</a:t>
            </a:r>
          </a:p>
        </p:txBody>
      </p:sp>
    </p:spTree>
    <p:extLst>
      <p:ext uri="{BB962C8B-B14F-4D97-AF65-F5344CB8AC3E}">
        <p14:creationId xmlns:p14="http://schemas.microsoft.com/office/powerpoint/2010/main" val="152112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5388" y="1461247"/>
            <a:ext cx="54953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Build Strength</a:t>
            </a:r>
            <a:endParaRPr lang="en-US" sz="3600" dirty="0">
              <a:solidFill>
                <a:schemeClr val="bg1"/>
              </a:solidFill>
              <a:latin typeface="EMprint W01 Bold" charset="0"/>
              <a:ea typeface="EMprint W01 Bold" charset="0"/>
              <a:cs typeface="EMprint W01 Bold" charset="0"/>
            </a:endParaRP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Do exercises for your leg muscles.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Use bands, weights or your own body weight.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Try squats, hamstring curls, and side leg lifts.</a:t>
            </a:r>
          </a:p>
        </p:txBody>
      </p:sp>
    </p:spTree>
    <p:extLst>
      <p:ext uri="{BB962C8B-B14F-4D97-AF65-F5344CB8AC3E}">
        <p14:creationId xmlns:p14="http://schemas.microsoft.com/office/powerpoint/2010/main" val="182443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425" y="878542"/>
            <a:ext cx="501127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Mprint W01 Bold" charset="0"/>
                <a:ea typeface="EMprint W01 Bold" charset="0"/>
                <a:cs typeface="EMprint W01 Bold" charset="0"/>
              </a:rPr>
              <a:t>Be Active</a:t>
            </a:r>
            <a:endParaRPr lang="en-US" sz="3600" dirty="0">
              <a:solidFill>
                <a:schemeClr val="bg1"/>
              </a:solidFill>
              <a:latin typeface="EMprint W01 Bold" charset="0"/>
              <a:ea typeface="EMprint W01 Bold" charset="0"/>
              <a:cs typeface="EMprint W01 Bold" charset="0"/>
            </a:endParaRP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Do activities you enjoy!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Try to do 30 minutes or more of moderate to vigorous activity or exercise at least 5 times per week.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EMprint W01" charset="0"/>
                <a:ea typeface="EMprint W01" charset="0"/>
                <a:cs typeface="EMprint W01" charset="0"/>
              </a:rPr>
              <a:t>Walk, dance, garden, bicycle, or swim. </a:t>
            </a:r>
          </a:p>
        </p:txBody>
      </p:sp>
    </p:spTree>
    <p:extLst>
      <p:ext uri="{BB962C8B-B14F-4D97-AF65-F5344CB8AC3E}">
        <p14:creationId xmlns:p14="http://schemas.microsoft.com/office/powerpoint/2010/main" val="157447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499</Words>
  <Application>Microsoft Macintosh PowerPoint</Application>
  <PresentationFormat>Widescreen</PresentationFormat>
  <Paragraphs>69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Calibri Light</vt:lpstr>
      <vt:lpstr>EMprint W01</vt:lpstr>
      <vt:lpstr>EMprint W01 Bold</vt:lpstr>
      <vt:lpstr>EMprint W01 Light Italic</vt:lpstr>
      <vt:lpstr>EMprint W01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O'Flaherty</dc:creator>
  <cp:lastModifiedBy>Microsoft Office User</cp:lastModifiedBy>
  <cp:revision>24</cp:revision>
  <cp:lastPrinted>2020-10-09T19:01:27Z</cp:lastPrinted>
  <dcterms:created xsi:type="dcterms:W3CDTF">2019-09-24T04:35:40Z</dcterms:created>
  <dcterms:modified xsi:type="dcterms:W3CDTF">2020-10-13T22:27:05Z</dcterms:modified>
</cp:coreProperties>
</file>